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311" r:id="rId5"/>
    <p:sldId id="263" r:id="rId6"/>
    <p:sldId id="280" r:id="rId7"/>
    <p:sldId id="267" r:id="rId8"/>
    <p:sldId id="268" r:id="rId9"/>
    <p:sldId id="290" r:id="rId10"/>
    <p:sldId id="291" r:id="rId11"/>
    <p:sldId id="292" r:id="rId12"/>
    <p:sldId id="269" r:id="rId13"/>
    <p:sldId id="271" r:id="rId14"/>
    <p:sldId id="272" r:id="rId15"/>
    <p:sldId id="273" r:id="rId16"/>
    <p:sldId id="281" r:id="rId17"/>
    <p:sldId id="274" r:id="rId18"/>
    <p:sldId id="275" r:id="rId19"/>
    <p:sldId id="276" r:id="rId20"/>
    <p:sldId id="277" r:id="rId21"/>
    <p:sldId id="305" r:id="rId22"/>
    <p:sldId id="282" r:id="rId23"/>
    <p:sldId id="278" r:id="rId24"/>
    <p:sldId id="279" r:id="rId25"/>
    <p:sldId id="283" r:id="rId26"/>
    <p:sldId id="284" r:id="rId27"/>
    <p:sldId id="286" r:id="rId28"/>
    <p:sldId id="285" r:id="rId29"/>
    <p:sldId id="287" r:id="rId30"/>
    <p:sldId id="288" r:id="rId31"/>
    <p:sldId id="289" r:id="rId32"/>
    <p:sldId id="304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6" r:id="rId45"/>
    <p:sldId id="309" r:id="rId46"/>
    <p:sldId id="310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35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8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3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9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6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28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1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37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2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2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1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C7D9E-974C-4D0B-B2F4-BF61D6E16AA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347D5-72F5-4531-B711-D93F119C7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4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hyperlink" Target="https://github.com/gusalsdmlwlq/JeonHyeonMin/tree/master/slimebeat" TargetMode="Externa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ithub.com/gusalsdmlwlq/WebApplication/tree/master/WebApplication/webapp" TargetMode="External"/><Relationship Id="rId5" Type="http://schemas.openxmlformats.org/officeDocument/2006/relationships/hyperlink" Target="http://192.168.219.196/webapp/webappkor.php" TargetMode="Externa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ithub.com/gusalsdmlwlq/JeonHyeonMin/tree/master/pi" TargetMode="External"/><Relationship Id="rId5" Type="http://schemas.openxmlformats.org/officeDocument/2006/relationships/hyperlink" Target="http://192.168.219.196/pi" TargetMode="External"/><Relationship Id="rId4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0.png"/><Relationship Id="rId5" Type="http://schemas.openxmlformats.org/officeDocument/2006/relationships/hyperlink" Target="https://github.com/gusalsdmlwlq/JeonHyeonMin/tree/master/HotelSystem" TargetMode="External"/><Relationship Id="rId4" Type="http://schemas.openxmlformats.org/officeDocument/2006/relationships/image" Target="../media/image3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0" y="3091992"/>
            <a:ext cx="12192000" cy="1084709"/>
          </a:xfrm>
          <a:prstGeom prst="rect">
            <a:avLst/>
          </a:prstGeom>
          <a:gradFill>
            <a:gsLst>
              <a:gs pos="24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16718" y="3007150"/>
            <a:ext cx="5514680" cy="11695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대한늬우스M" panose="02020600000000000000" pitchFamily="18" charset="-127"/>
                <a:ea typeface="a대한늬우스M" panose="02020600000000000000" pitchFamily="18" charset="-127"/>
              </a:rPr>
              <a:t>PORTFOLIO</a:t>
            </a:r>
            <a:endParaRPr lang="en-US" altLang="ko-KR" sz="7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3925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Name</a:t>
            </a: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Hyun-Min Jeon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Tel</a:t>
            </a: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010-2459-2940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Email</a:t>
            </a: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gusalsrhkals@naver.com</a:t>
            </a:r>
          </a:p>
        </p:txBody>
      </p:sp>
    </p:spTree>
    <p:extLst>
      <p:ext uri="{BB962C8B-B14F-4D97-AF65-F5344CB8AC3E}">
        <p14:creationId xmlns:p14="http://schemas.microsoft.com/office/powerpoint/2010/main" val="22319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기준 점수와 성공 </a:t>
            </a: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&amp; 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실패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체력이 모두 소모되면 게임이 종료됨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스테이지마다 기준 점수가 존재하고 기준 점수를 넘으면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clear,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넘지 못하면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fail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데이터베이스에 해당 스테이지의 점수를 저장하고 최고 기록을 넘으면 갱신함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67" y="1291471"/>
            <a:ext cx="3017167" cy="5363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291471"/>
            <a:ext cx="3017167" cy="536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스테이지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각 레벨마다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6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개의 스테이지가 존재하며 해당 레벨의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B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스테이지를 클리어하면 다음 레벨을 진행 가능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클리어한 스테이지는 파란색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클리어하지 못한 스테이지는 회색으로 표시됨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50" y="1291471"/>
            <a:ext cx="3017166" cy="53638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291468"/>
            <a:ext cx="3017167" cy="53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여러 기능들을 추가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게임내의 효과음과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bgm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을 설정할 수 있도록 환경 설정 기능을 추가함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재미를 더하기 위해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게임내에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아이템과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인벤토리를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추가함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아이템은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B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스테이지들을 처음으로 클리어하면 랜덤으로 얻을 수 있으며 데이터베이스를 통해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인벤토리를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갱신함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90" y="3921551"/>
            <a:ext cx="2735176" cy="29966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91" y="980389"/>
            <a:ext cx="2735175" cy="27997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6" y="3921551"/>
            <a:ext cx="2755768" cy="29364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5" y="980389"/>
            <a:ext cx="2755769" cy="27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광고와 보상 기능 추가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Unity Ads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라는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Unity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에서 제공하는 패키지를 이용함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광고를 시청하면 게임에 필요한 아이템을 보상으로 얻을 수 있는 기능을 추가함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53" y="1279687"/>
            <a:ext cx="3059535" cy="53638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279687"/>
            <a:ext cx="3369305" cy="53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게임의 완성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게임의 시작 배경을 추가하고 모바일 버전으로 빌드해서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SlimeBeat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라는 이름의 애플리케이션이 완성됨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Unity3D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의 무료버전을 사용했기 때문에 왼쪽의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스플래쉬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화면이 자동으로 추가됨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애플리케이션의 아이콘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315" y="1279686"/>
            <a:ext cx="3017168" cy="5363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279686"/>
            <a:ext cx="3017167" cy="53638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3" y="5689369"/>
            <a:ext cx="1061616" cy="10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게임 실행 영상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Galaxy A5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기종에서 실행한 게임 영상</a:t>
            </a: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게임 스크립</a:t>
            </a:r>
            <a:r>
              <a:rPr lang="ko-KR" altLang="en-US" sz="3000" dirty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트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(C#) </a:t>
            </a:r>
            <a:r>
              <a:rPr lang="en-US" altLang="ko-KR" sz="2000" dirty="0" smtClean="0">
                <a:latin typeface="a대한늬우스M" panose="02020600000000000000" pitchFamily="18" charset="-127"/>
                <a:ea typeface="a대한늬우스M" panose="02020600000000000000" pitchFamily="18" charset="-127"/>
                <a:hlinkClick r:id="rId5"/>
              </a:rPr>
              <a:t>https://</a:t>
            </a:r>
            <a:r>
              <a:rPr lang="en-US" altLang="ko-KR" sz="2000" dirty="0">
                <a:latin typeface="a대한늬우스M" panose="02020600000000000000" pitchFamily="18" charset="-127"/>
                <a:ea typeface="a대한늬우스M" panose="02020600000000000000" pitchFamily="18" charset="-127"/>
                <a:hlinkClick r:id="rId5"/>
              </a:rPr>
              <a:t>github.com/gusalsdmlwlq/JeonHyeonMin/tree/master/slimebeat</a:t>
            </a:r>
            <a:endParaRPr lang="en-US" altLang="ko-KR" sz="2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KakaoTalk_Video_20171227_2034_37_7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88198" y="980388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638772"/>
            <a:ext cx="12192000" cy="166906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Project - </a:t>
            </a:r>
            <a:r>
              <a:rPr lang="en-US" altLang="ko-KR" sz="5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WebApplication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4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간단한 웹 애플리케이션 제작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전공 수업에서 한 학기 팀 프로젝트로 웹 애플리케이션을 만들게 됨 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‘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외국인들을 위한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서울여행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’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이라는 주제로 애플리케이션을 만들게 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07" y="3506772"/>
            <a:ext cx="3955185" cy="30943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369685"/>
            <a:ext cx="4061427" cy="31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5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팀 프로젝트의 시작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간단한 애플리케이션이지만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5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명이서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진행하는 팀 프로젝트인 만큼 프로젝트의 관리가 중요하다고 생각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Bitbucket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과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Sourcetree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를 이용해 팀들끼리 자료를 공유하며 프로젝트를 진행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14" y="3328446"/>
            <a:ext cx="3223967" cy="3223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477724"/>
            <a:ext cx="3905250" cy="28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분업으로 </a:t>
            </a:r>
            <a:r>
              <a:rPr lang="ko-KR" altLang="en-US" sz="5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프론트엔드를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담당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웹에서 상당히 많은 비중을 차지하고 있는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프론트엔드의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전반적인 부분을 담당하게 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Html,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css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javascript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로 어플리케이션의 전체적인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UI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를 구현함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58" y="3870006"/>
            <a:ext cx="3384010" cy="27099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400173"/>
            <a:ext cx="3110895" cy="31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24839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0" b="1" dirty="0" smtClean="0">
                <a:solidFill>
                  <a:schemeClr val="tx1"/>
                </a:solidFill>
                <a:latin typeface="a대한늬우스M" panose="02020600000000000000" pitchFamily="18" charset="-127"/>
                <a:ea typeface="a대한늬우스M" panose="02020600000000000000" pitchFamily="18" charset="-127"/>
              </a:rPr>
              <a:t>Contents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3500" b="1" dirty="0" smtClean="0">
                <a:solidFill>
                  <a:schemeClr val="tx1"/>
                </a:solidFill>
                <a:latin typeface="a대한늬우스M" panose="02020600000000000000" pitchFamily="18" charset="-127"/>
                <a:ea typeface="a대한늬우스M" panose="02020600000000000000" pitchFamily="18" charset="-127"/>
              </a:rPr>
              <a:t>Introduce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3500" b="1" dirty="0" smtClean="0">
                <a:solidFill>
                  <a:schemeClr val="tx1"/>
                </a:solidFill>
                <a:latin typeface="a대한늬우스M" panose="02020600000000000000" pitchFamily="18" charset="-127"/>
                <a:ea typeface="a대한늬우스M" panose="02020600000000000000" pitchFamily="18" charset="-127"/>
              </a:rPr>
              <a:t>Project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b="1" dirty="0" smtClean="0">
                <a:solidFill>
                  <a:schemeClr val="tx1"/>
                </a:solidFill>
                <a:latin typeface="a대한늬우스M" panose="02020600000000000000" pitchFamily="18" charset="-127"/>
                <a:ea typeface="a대한늬우스M" panose="02020600000000000000" pitchFamily="18" charset="-127"/>
              </a:rPr>
              <a:t>Unity3D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b="1" dirty="0" smtClean="0">
                <a:solidFill>
                  <a:schemeClr val="tx1"/>
                </a:solidFill>
                <a:latin typeface="a대한늬우스M" panose="02020600000000000000" pitchFamily="18" charset="-127"/>
                <a:ea typeface="a대한늬우스M" panose="02020600000000000000" pitchFamily="18" charset="-127"/>
              </a:rPr>
              <a:t>Web Application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b="1" dirty="0" smtClean="0">
                <a:solidFill>
                  <a:schemeClr val="tx1"/>
                </a:solidFill>
                <a:latin typeface="a대한늬우스M" panose="02020600000000000000" pitchFamily="18" charset="-127"/>
                <a:ea typeface="a대한늬우스M" panose="02020600000000000000" pitchFamily="18" charset="-127"/>
              </a:rPr>
              <a:t>Web Page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b="1" dirty="0" smtClean="0">
                <a:solidFill>
                  <a:schemeClr val="tx1"/>
                </a:solidFill>
                <a:latin typeface="a대한늬우스M" panose="02020600000000000000" pitchFamily="18" charset="-127"/>
                <a:ea typeface="a대한늬우스M" panose="02020600000000000000" pitchFamily="18" charset="-127"/>
              </a:rPr>
              <a:t>Hotel Reservation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3500" b="1" dirty="0" smtClean="0">
                <a:solidFill>
                  <a:schemeClr val="tx1"/>
                </a:solidFill>
                <a:latin typeface="a대한늬우스M" panose="02020600000000000000" pitchFamily="18" charset="-127"/>
                <a:ea typeface="a대한늬우스M" panose="02020600000000000000" pitchFamily="18" charset="-127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16834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프로젝트 완성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서울의 명소들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(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시간적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한계로인해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종로구로 제한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),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유명한 한국 음식들과 맛집들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교통 수단 관련 팁을 추가함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3978111"/>
            <a:ext cx="5256775" cy="28798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9" y="980389"/>
            <a:ext cx="5256774" cy="29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애플리케이션 실행 영상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어플리케이션</a:t>
            </a:r>
            <a:r>
              <a:rPr lang="en-US" altLang="ko-KR" sz="2000" dirty="0" smtClean="0">
                <a:latin typeface="a대한늬우스M" panose="02020600000000000000" pitchFamily="18" charset="-127"/>
                <a:ea typeface="a대한늬우스M" panose="02020600000000000000" pitchFamily="18" charset="-127"/>
                <a:hlinkClick r:id="rId5"/>
              </a:rPr>
              <a:t>http</a:t>
            </a:r>
            <a:r>
              <a:rPr lang="en-US" altLang="ko-KR" sz="2000" dirty="0">
                <a:latin typeface="a대한늬우스M" panose="02020600000000000000" pitchFamily="18" charset="-127"/>
                <a:ea typeface="a대한늬우스M" panose="02020600000000000000" pitchFamily="18" charset="-127"/>
                <a:hlinkClick r:id="rId5"/>
              </a:rPr>
              <a:t>://192.168.219.196/webapp/webappkor.php</a:t>
            </a:r>
            <a:r>
              <a:rPr lang="en-US" altLang="ko-KR" sz="2000" dirty="0" smtClean="0">
                <a:latin typeface="a대한늬우스M" panose="02020600000000000000" pitchFamily="18" charset="-127"/>
                <a:ea typeface="a대한늬우스M" panose="02020600000000000000" pitchFamily="18" charset="-127"/>
                <a:hlinkClick r:id="rId5"/>
              </a:rPr>
              <a:t>#</a:t>
            </a:r>
            <a:endParaRPr lang="en-US" altLang="ko-KR" sz="2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Github</a:t>
            </a:r>
            <a:r>
              <a:rPr lang="en-US" altLang="ko-KR" sz="3000" dirty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</a:t>
            </a:r>
            <a:r>
              <a:rPr lang="en-US" altLang="ko-KR" sz="2000" dirty="0" smtClean="0">
                <a:latin typeface="a대한늬우스M" panose="02020600000000000000" pitchFamily="18" charset="-127"/>
                <a:ea typeface="a대한늬우스M" panose="02020600000000000000" pitchFamily="18" charset="-127"/>
                <a:hlinkClick r:id="rId6"/>
              </a:rPr>
              <a:t>https</a:t>
            </a:r>
            <a:r>
              <a:rPr lang="en-US" altLang="ko-KR" sz="2000" dirty="0">
                <a:latin typeface="a대한늬우스M" panose="02020600000000000000" pitchFamily="18" charset="-127"/>
                <a:ea typeface="a대한늬우스M" panose="02020600000000000000" pitchFamily="18" charset="-127"/>
                <a:hlinkClick r:id="rId6"/>
              </a:rPr>
              <a:t>://github.com/gusalsdmlwlq/WebApplication/tree/master/WebApplication/webapp</a:t>
            </a:r>
            <a:endParaRPr lang="en-US" altLang="ko-KR" sz="2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bandicam 2017-12-28 01-37-00-0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29148" y="980388"/>
            <a:ext cx="6428840" cy="52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6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638772"/>
            <a:ext cx="12192000" cy="166906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Project - </a:t>
            </a:r>
            <a:r>
              <a:rPr lang="en-US" altLang="ko-KR" sz="5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WebPage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62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간단한 웹 페이지 제작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전공수업을 통해 웹 어플리케이션을 만들면서 웹에 대해 더 공부하고 싶은 생각을 하게 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혼자서 간단한 웹 페이지를 만들어보자는 생각을 하게 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659" y="4034672"/>
            <a:ext cx="3609935" cy="2500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9" y="1406901"/>
            <a:ext cx="3384250" cy="26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8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라즈베리파이로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서버 구축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라즈베리파이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3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에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OS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를 설치하고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LAN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선을 연결해 개인 서버로 사용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가상머신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VNC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와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WinSCP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를 이용해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라즈베리파이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서버와 통신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파일을 주고 받음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400395"/>
            <a:ext cx="2293030" cy="28820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79" y="3538988"/>
            <a:ext cx="3774447" cy="309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2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로그인</a:t>
            </a: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회원가입 구현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Html form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과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php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mysql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을 연동해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로그인을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구현함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회원들의 정보를 서버에 있는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mysql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데이터베이스에 저장해 회원가입 기능을 구현함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7" y="1111263"/>
            <a:ext cx="5435883" cy="27179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3960081"/>
            <a:ext cx="5435883" cy="271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3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게시판 불러오기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List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버튼을 눌러 게시판 목록을 불러오는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Javascript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php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mysql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을 연동해 서버의 데이터베이스에 저장된 글 목록들과 글의 정보들을 불러옴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시간 순으로 정렬해 가장 최신 글부터 불러오며 작성 날짜가 오늘인 글은 시간을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오늘이 아닌 글은 날짜를 표시함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7" y="980388"/>
            <a:ext cx="6428841" cy="58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6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게시판 글 작성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Write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버튼을 눌러 게시판에 글을 작성하는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등록 버튼을 누르면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php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와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mysql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을 연동해 서버의 데이터베이스에 작성한 글을 저장함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980388"/>
            <a:ext cx="6428840" cy="58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6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게시글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정보 불러오기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글의 제목을 클릭하면 </a:t>
            </a:r>
            <a:r>
              <a:rPr lang="en-US" altLang="ko-KR" sz="3000" dirty="0" err="1">
                <a:latin typeface="a대한늬우스M" panose="02020600000000000000" pitchFamily="18" charset="-127"/>
                <a:ea typeface="a대한늬우스M" panose="02020600000000000000" pitchFamily="18" charset="-127"/>
              </a:rPr>
              <a:t>j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avascript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php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mysql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을 연동해 서버의 데이터베이스에 저장된 해당 글의 정보들을 불러옴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Ajax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통신으로 페이지를 리셋 하지 않고 데이터베이스에 저장된 댓글들을 불러옴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Session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에 저장된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id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와 글 또는 댓글의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id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가 일치하면 삭제 가능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980388"/>
            <a:ext cx="6428840" cy="58776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980389"/>
            <a:ext cx="6428840" cy="58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게시글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수정하기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수정 버튼을 눌러 작성했던 글을 수정하는 기능을 구현함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데이터베이스에서 해당 글의 제목과 내용을 불러오고 수정 버튼을 누르면 다시 데이터베이스에 수정된 글이 저장됨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980388"/>
            <a:ext cx="6428840" cy="58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9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638772"/>
            <a:ext cx="12192000" cy="166906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/>
            </a:pP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Introduce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게시글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추천하기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추천 버튼을 눌러 해당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게시글을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추천하는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해당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id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가 아닌 다른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id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가 작성한 글을 클릭하면 추천 버튼이 생겨 추천이 가능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Ajax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통신으로 페이지를 리셋 하지 않고 해당 글의 추천수를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1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증가시키며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id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당 같은 글은 한번만 추천할 수 있게 제한함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980388"/>
            <a:ext cx="6428840" cy="32145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3582186"/>
            <a:ext cx="6428840" cy="32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게시글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검색하기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게시글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목록에서 키워드로 글을 검색하는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목록에서 키워드를 입력하고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search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버튼 또는 돋보기 모양 아이콘을 누르면 제목이나 내용에 키워드가 들어간 글들을 불러옴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980386"/>
            <a:ext cx="6428840" cy="4477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3619892"/>
            <a:ext cx="6428840" cy="32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웹 페이지 영상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서버</a:t>
            </a:r>
            <a:r>
              <a:rPr lang="en-US" altLang="ko-KR" sz="2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                   </a:t>
            </a:r>
            <a:r>
              <a:rPr lang="en-US" altLang="ko-KR" sz="2000" dirty="0" smtClean="0">
                <a:latin typeface="a대한늬우스M" panose="02020600000000000000" pitchFamily="18" charset="-127"/>
                <a:ea typeface="a대한늬우스M" panose="02020600000000000000" pitchFamily="18" charset="-127"/>
                <a:hlinkClick r:id="rId5"/>
              </a:rPr>
              <a:t>http://192.168.219.196/pi</a:t>
            </a:r>
            <a:endParaRPr lang="en-US" altLang="ko-KR" sz="2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Github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</a:t>
            </a:r>
            <a:r>
              <a:rPr lang="en-US" altLang="ko-KR" sz="2000" dirty="0" smtClean="0">
                <a:latin typeface="a대한늬우스M" panose="02020600000000000000" pitchFamily="18" charset="-127"/>
                <a:ea typeface="a대한늬우스M" panose="02020600000000000000" pitchFamily="18" charset="-127"/>
                <a:hlinkClick r:id="rId6"/>
              </a:rPr>
              <a:t>https</a:t>
            </a:r>
            <a:r>
              <a:rPr lang="en-US" altLang="ko-KR" sz="2000" dirty="0">
                <a:latin typeface="a대한늬우스M" panose="02020600000000000000" pitchFamily="18" charset="-127"/>
                <a:ea typeface="a대한늬우스M" panose="02020600000000000000" pitchFamily="18" charset="-127"/>
                <a:hlinkClick r:id="rId6"/>
              </a:rPr>
              <a:t>://github.com/gusalsdmlwlq/JeonHyeonMin/tree/master/pi</a:t>
            </a:r>
            <a:endParaRPr lang="en-US" altLang="ko-KR" sz="2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bandicam 2017-12-28 01-29-59-3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29148" y="980388"/>
            <a:ext cx="6428840" cy="52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638772"/>
            <a:ext cx="12192000" cy="166906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Project </a:t>
            </a:r>
            <a:r>
              <a:rPr lang="en-US" altLang="ko-KR" sz="5000" dirty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-</a:t>
            </a: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Hotel Reservation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01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가상의 호텔 예약 프로그램 구현 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전공 수업에서 한 학기 개인 프로젝트로 가상의 호텔 </a:t>
            </a:r>
            <a:r>
              <a:rPr lang="ko-KR" altLang="en-US" sz="300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예약 시스템을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만들게 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Java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와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java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의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JDBC, Oracle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데이터베이스를 연동해 프로젝트를 진행하게 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176" y="4147793"/>
            <a:ext cx="3213756" cy="2515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371745"/>
            <a:ext cx="3400425" cy="27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데이터베이스 접속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아이디와 비밀번호를 입력해서 로컬의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oracle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데이터베이스에 접속하는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로그인 버튼을 누르면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oracle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데이터베이스에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connect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625027"/>
            <a:ext cx="5841236" cy="43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프로그램 레이아웃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JDBC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의 기능들을 이용해 프로그램의 기본 레이아웃을 설정함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1385740"/>
            <a:ext cx="5935504" cy="51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1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 파일 읽기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JDBC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의 파일 불러오기 기능으로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txt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형식의 데이터 파일을 불러오는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불러온 데이터를 읽어 프로그램에 갱신 시킴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7" y="3815504"/>
            <a:ext cx="5408882" cy="30424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8" y="980388"/>
            <a:ext cx="4860041" cy="28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객실 예약 기능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데이터베이스에 저장된 고객명을 입력하고 원하는 체크인 날짜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박 수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객실 번호를 입력하고 예약 등록 버튼을 눌러 객실을 예약하는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예약된 객실 정보는 데이터베이스에 저장되고 오늘 날짜에 예약되어 있는 객실들은 노란색으로 표시됨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14" y="3784682"/>
            <a:ext cx="3918408" cy="29388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9" y="980388"/>
            <a:ext cx="3739058" cy="28042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140" y="1762812"/>
            <a:ext cx="2695826" cy="20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1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객실 예약 변경</a:t>
            </a:r>
            <a:r>
              <a:rPr lang="en-US" altLang="ko-KR" sz="5000" dirty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기능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같은 사람이 이미 예약되어 있는 날짜와 겹치게 다른 방을 선택하고 예약 변경 버튼을 누르면 예약 정보를 변경하는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한 사람은 같은 기간 동안 한 객실만 사용할 수 있게 제한함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날짜가 겹치게 다른 객실을 예약하면 프로그램을 갱신 시켜 새로 예약한 객실을 노란색으로 표시함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07" y="1762812"/>
            <a:ext cx="2700853" cy="20135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15" y="3784682"/>
            <a:ext cx="3918407" cy="2938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9" y="988692"/>
            <a:ext cx="3727986" cy="279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/>
            </a:pP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Ability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9785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C/C#/Python/Java/Html/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Css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/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Javascript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/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Php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MySQL/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Oracl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DB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JDBC/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Pygame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/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Jquery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(</a:t>
            </a: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Ajax,Json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Unity3D</a:t>
            </a: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9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객실 예약 취소</a:t>
            </a: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기능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예약했던 정보를 다시 입력하고 예약 취소 버튼을 눌러 해당 예약을 취소하는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입력한 정보가 데이터베이스에 저장되어 있으면 해당 데이터를 삭제하고 프로그램을 갱신 시킴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9" y="988692"/>
            <a:ext cx="3727986" cy="2795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113" y="1754508"/>
            <a:ext cx="2706898" cy="20301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15" y="3787397"/>
            <a:ext cx="3914784" cy="29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정보 조회 기능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고객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객실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직원의 정보들을 조회하는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데이터베이스에서 해당 고객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객실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,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직원의 정보를 불러와 표시함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76" y="980388"/>
            <a:ext cx="6165012" cy="27997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75" y="2677755"/>
            <a:ext cx="6165013" cy="22147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74" y="4318318"/>
            <a:ext cx="6165014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고객</a:t>
            </a: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/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직원 가입 기능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새로운 고객 또는 직원을 추가하는 회원가입 기능을 구현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정보를 입력하고 버튼을 누르면 데이터베이스에 해당 정보를 저장함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9" y="980388"/>
            <a:ext cx="4040716" cy="30305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32" y="3766007"/>
            <a:ext cx="4122656" cy="3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프로그램 실행 영상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Github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</a:t>
            </a:r>
            <a:r>
              <a:rPr lang="en-US" altLang="ko-KR" sz="2000" dirty="0" smtClean="0">
                <a:latin typeface="a대한늬우스M" panose="02020600000000000000" pitchFamily="18" charset="-127"/>
                <a:ea typeface="a대한늬우스M" panose="02020600000000000000" pitchFamily="18" charset="-127"/>
                <a:hlinkClick r:id="rId5"/>
              </a:rPr>
              <a:t>https</a:t>
            </a:r>
            <a:r>
              <a:rPr lang="en-US" altLang="ko-KR" sz="2000" dirty="0">
                <a:latin typeface="a대한늬우스M" panose="02020600000000000000" pitchFamily="18" charset="-127"/>
                <a:ea typeface="a대한늬우스M" panose="02020600000000000000" pitchFamily="18" charset="-127"/>
                <a:hlinkClick r:id="rId5"/>
              </a:rPr>
              <a:t>://github.com/gusalsdmlwlq/JeonHyeonMin/tree/master/HotelSystem</a:t>
            </a:r>
            <a:endParaRPr lang="en-US" altLang="ko-KR" sz="2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bandicam 2017-12-28 01-14-43-8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9148" y="980388"/>
            <a:ext cx="6428840" cy="58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5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638772"/>
            <a:ext cx="12192000" cy="166906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3"/>
            </a:pP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Goal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07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3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대체 불가능한 전문가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9049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기업에 꼭 필요한 전문 개발자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시스템이나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AI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또는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게임 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분야의 전문가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58" y="3429000"/>
            <a:ext cx="4082331" cy="26974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90" y="3429000"/>
            <a:ext cx="4053523" cy="2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4284482"/>
            <a:ext cx="12192000" cy="2146798"/>
          </a:xfrm>
          <a:prstGeom prst="rect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altLang="ko-KR" sz="7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Thank you</a:t>
            </a:r>
            <a:endParaRPr lang="ko-KR" altLang="en-US" sz="7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7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/>
            </a:pP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Interest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8471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S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ystem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development &amp; management</a:t>
            </a:r>
          </a:p>
          <a:p>
            <a:pPr lvl="1"/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G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ame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development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AI development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2638772"/>
            <a:ext cx="12192000" cy="166906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Project - Unity3D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0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en-US" altLang="ko-KR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Unity3D </a:t>
            </a: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게임 엔진을 접함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군생활을 하면서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Unity3D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라는 무료 게임 엔진을 알게 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책을 사서 조금씩 공부를 시작함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47" y="980388"/>
            <a:ext cx="2862365" cy="24006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11" y="980387"/>
            <a:ext cx="2881940" cy="2400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1276" y="3807764"/>
            <a:ext cx="3238107" cy="28623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3427" y="3797976"/>
            <a:ext cx="3238107" cy="28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모바일 리듬 게임을 만들기 시작함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처음 접하는 게임 엔진이었기 때문에 좀 더 쉬운 모바일 게임에 접근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별다른 기술 없이 혼자서 만들 수 있는 리듬 게임을 만들기 시작함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235" y="1291471"/>
            <a:ext cx="3049134" cy="53638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93" y="1291471"/>
            <a:ext cx="3064691" cy="53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988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0"/>
            <a:ext cx="12257987" cy="980388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485900" lvl="1" indent="-1028700">
              <a:buFont typeface="+mj-lt"/>
              <a:buAutoNum type="romanUcPeriod" startAt="2"/>
            </a:pPr>
            <a:r>
              <a:rPr lang="ko-KR" altLang="en-US" sz="5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기본적인 기능</a:t>
            </a:r>
            <a:endParaRPr lang="ko-KR" altLang="en-US" sz="5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980388"/>
            <a:ext cx="5829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아래 </a:t>
            </a:r>
            <a:r>
              <a:rPr lang="en-US" altLang="ko-KR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4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가지 색의 버튼을 알맞게 터치해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슬라임들을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터뜨리고 점수를 얻는 기능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sz="3000" dirty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가장 아래에 있는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슬라임의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색에 맞는 버튼을 터치하면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슬라임이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없어지며 점수를 획득하고 잘못된 버튼을 터치하면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슬라임은</a:t>
            </a:r>
            <a:r>
              <a:rPr lang="ko-KR" altLang="en-US" sz="3000" dirty="0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 사라지지 않고 체력이 </a:t>
            </a:r>
            <a:r>
              <a:rPr lang="ko-KR" altLang="en-US" sz="3000" dirty="0" err="1" smtClean="0">
                <a:latin typeface="a대한늬우스M" panose="02020600000000000000" pitchFamily="18" charset="-127"/>
                <a:ea typeface="a대한늬우스M" panose="02020600000000000000" pitchFamily="18" charset="-127"/>
              </a:rPr>
              <a:t>줄어듬</a:t>
            </a:r>
            <a:endParaRPr lang="en-US" altLang="ko-KR" sz="3000" dirty="0" smtClean="0">
              <a:latin typeface="a대한늬우스M" panose="02020600000000000000" pitchFamily="18" charset="-127"/>
              <a:ea typeface="a대한늬우스M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15" y="1291470"/>
            <a:ext cx="3017167" cy="53638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67" y="1291471"/>
            <a:ext cx="3017167" cy="53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</TotalTime>
  <Words>937</Words>
  <Application>Microsoft Office PowerPoint</Application>
  <PresentationFormat>와이드스크린</PresentationFormat>
  <Paragraphs>217</Paragraphs>
  <Slides>46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a대한늬우스M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전현민</dc:creator>
  <cp:lastModifiedBy>전 현민</cp:lastModifiedBy>
  <cp:revision>110</cp:revision>
  <dcterms:created xsi:type="dcterms:W3CDTF">2017-12-26T12:50:10Z</dcterms:created>
  <dcterms:modified xsi:type="dcterms:W3CDTF">2018-10-29T10:52:07Z</dcterms:modified>
</cp:coreProperties>
</file>